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5"/>
  </p:notesMasterIdLst>
  <p:handoutMasterIdLst>
    <p:handoutMasterId r:id="rId16"/>
  </p:handoutMasterIdLst>
  <p:sldIdLst>
    <p:sldId id="306" r:id="rId5"/>
    <p:sldId id="307" r:id="rId6"/>
    <p:sldId id="308" r:id="rId7"/>
    <p:sldId id="313" r:id="rId8"/>
    <p:sldId id="314" r:id="rId9"/>
    <p:sldId id="315" r:id="rId10"/>
    <p:sldId id="316" r:id="rId11"/>
    <p:sldId id="317" r:id="rId12"/>
    <p:sldId id="311" r:id="rId13"/>
    <p:sldId id="312" r:id="rId14"/>
  </p:sldIdLst>
  <p:sldSz cx="12192000" cy="6858000"/>
  <p:notesSz cx="6858000" cy="9144000"/>
  <p:defaultTextStyle>
    <a:defPPr rtl="0"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E4B429-FF92-4861-A6BC-595A08D3C686}" v="94" dt="2025-09-17T09:25:59.2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967" autoAdjust="0"/>
  </p:normalViewPr>
  <p:slideViewPr>
    <p:cSldViewPr snapToGrid="0">
      <p:cViewPr varScale="1">
        <p:scale>
          <a:sx n="70" d="100"/>
          <a:sy n="70" d="100"/>
        </p:scale>
        <p:origin x="466" y="4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1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fen wendelbo" userId="b26464b7b825e687" providerId="LiveId" clId="{0AE58947-BF00-4FF2-A81D-DEC66E26164B}"/>
    <pc:docChg chg="undo custSel addSld delSld modSld">
      <pc:chgData name="steffen wendelbo" userId="b26464b7b825e687" providerId="LiveId" clId="{0AE58947-BF00-4FF2-A81D-DEC66E26164B}" dt="2025-09-17T09:25:59.244" v="229"/>
      <pc:docMkLst>
        <pc:docMk/>
      </pc:docMkLst>
      <pc:sldChg chg="addSp modSp del">
        <pc:chgData name="steffen wendelbo" userId="b26464b7b825e687" providerId="LiveId" clId="{0AE58947-BF00-4FF2-A81D-DEC66E26164B}" dt="2025-09-17T09:18:18.612" v="147" actId="47"/>
        <pc:sldMkLst>
          <pc:docMk/>
          <pc:sldMk cId="3124766000" sldId="304"/>
        </pc:sldMkLst>
        <pc:picChg chg="add mod">
          <ac:chgData name="steffen wendelbo" userId="b26464b7b825e687" providerId="LiveId" clId="{0AE58947-BF00-4FF2-A81D-DEC66E26164B}" dt="2025-09-17T09:08:17.056" v="27" actId="1076"/>
          <ac:picMkLst>
            <pc:docMk/>
            <pc:sldMk cId="3124766000" sldId="304"/>
            <ac:picMk id="13" creationId="{D67739F5-9748-826C-3985-A71BAF6AB1AC}"/>
          </ac:picMkLst>
        </pc:picChg>
      </pc:sldChg>
      <pc:sldChg chg="modSp del mod">
        <pc:chgData name="steffen wendelbo" userId="b26464b7b825e687" providerId="LiveId" clId="{0AE58947-BF00-4FF2-A81D-DEC66E26164B}" dt="2025-09-17T09:23:41.277" v="207" actId="2696"/>
        <pc:sldMkLst>
          <pc:docMk/>
          <pc:sldMk cId="1403455250" sldId="305"/>
        </pc:sldMkLst>
        <pc:spChg chg="mod">
          <ac:chgData name="steffen wendelbo" userId="b26464b7b825e687" providerId="LiveId" clId="{0AE58947-BF00-4FF2-A81D-DEC66E26164B}" dt="2025-09-17T09:19:33.648" v="163" actId="20577"/>
          <ac:spMkLst>
            <pc:docMk/>
            <pc:sldMk cId="1403455250" sldId="305"/>
            <ac:spMk id="4" creationId="{1FE9CB6C-6FF8-4B8C-9B41-2DDD39B25DE3}"/>
          </ac:spMkLst>
        </pc:spChg>
      </pc:sldChg>
      <pc:sldChg chg="addSp delSp modSp mod">
        <pc:chgData name="steffen wendelbo" userId="b26464b7b825e687" providerId="LiveId" clId="{0AE58947-BF00-4FF2-A81D-DEC66E26164B}" dt="2025-09-17T09:07:56.227" v="22" actId="478"/>
        <pc:sldMkLst>
          <pc:docMk/>
          <pc:sldMk cId="114769864" sldId="306"/>
        </pc:sldMkLst>
        <pc:picChg chg="del">
          <ac:chgData name="steffen wendelbo" userId="b26464b7b825e687" providerId="LiveId" clId="{0AE58947-BF00-4FF2-A81D-DEC66E26164B}" dt="2025-09-17T09:07:13.887" v="4" actId="21"/>
          <ac:picMkLst>
            <pc:docMk/>
            <pc:sldMk cId="114769864" sldId="306"/>
            <ac:picMk id="5" creationId="{49761961-99BE-F54C-7C1C-55FD5A19B70A}"/>
          </ac:picMkLst>
        </pc:picChg>
        <pc:picChg chg="add del mod">
          <ac:chgData name="steffen wendelbo" userId="b26464b7b825e687" providerId="LiveId" clId="{0AE58947-BF00-4FF2-A81D-DEC66E26164B}" dt="2025-09-17T09:07:56.227" v="22" actId="478"/>
          <ac:picMkLst>
            <pc:docMk/>
            <pc:sldMk cId="114769864" sldId="306"/>
            <ac:picMk id="1026" creationId="{A5B01253-8F44-2EE6-48AD-96881F2E893C}"/>
          </ac:picMkLst>
        </pc:picChg>
      </pc:sldChg>
      <pc:sldChg chg="delSp mod">
        <pc:chgData name="steffen wendelbo" userId="b26464b7b825e687" providerId="LiveId" clId="{0AE58947-BF00-4FF2-A81D-DEC66E26164B}" dt="2025-09-17T09:09:07.890" v="39" actId="478"/>
        <pc:sldMkLst>
          <pc:docMk/>
          <pc:sldMk cId="1613598062" sldId="307"/>
        </pc:sldMkLst>
        <pc:spChg chg="del">
          <ac:chgData name="steffen wendelbo" userId="b26464b7b825e687" providerId="LiveId" clId="{0AE58947-BF00-4FF2-A81D-DEC66E26164B}" dt="2025-09-17T09:09:07.890" v="39" actId="478"/>
          <ac:spMkLst>
            <pc:docMk/>
            <pc:sldMk cId="1613598062" sldId="307"/>
            <ac:spMk id="7" creationId="{05C25F72-F9A7-42F9-9720-0801ED77D4D1}"/>
          </ac:spMkLst>
        </pc:spChg>
        <pc:spChg chg="del">
          <ac:chgData name="steffen wendelbo" userId="b26464b7b825e687" providerId="LiveId" clId="{0AE58947-BF00-4FF2-A81D-DEC66E26164B}" dt="2025-09-17T09:09:06.514" v="38" actId="478"/>
          <ac:spMkLst>
            <pc:docMk/>
            <pc:sldMk cId="1613598062" sldId="307"/>
            <ac:spMk id="8" creationId="{AEEDFC2F-FF0A-4EC9-A0BB-0AA2B1E6BA4A}"/>
          </ac:spMkLst>
        </pc:spChg>
      </pc:sldChg>
      <pc:sldChg chg="addSp delSp modSp mod modAnim">
        <pc:chgData name="steffen wendelbo" userId="b26464b7b825e687" providerId="LiveId" clId="{0AE58947-BF00-4FF2-A81D-DEC66E26164B}" dt="2025-09-17T09:25:59.244" v="229"/>
        <pc:sldMkLst>
          <pc:docMk/>
          <pc:sldMk cId="365334912" sldId="308"/>
        </pc:sldMkLst>
        <pc:spChg chg="mod">
          <ac:chgData name="steffen wendelbo" userId="b26464b7b825e687" providerId="LiveId" clId="{0AE58947-BF00-4FF2-A81D-DEC66E26164B}" dt="2025-09-17T09:13:09.116" v="89" actId="1076"/>
          <ac:spMkLst>
            <pc:docMk/>
            <pc:sldMk cId="365334912" sldId="308"/>
            <ac:spMk id="3" creationId="{0115FF41-AFA4-4D25-AB42-AB034F4B4FEC}"/>
          </ac:spMkLst>
        </pc:spChg>
        <pc:spChg chg="mod">
          <ac:chgData name="steffen wendelbo" userId="b26464b7b825e687" providerId="LiveId" clId="{0AE58947-BF00-4FF2-A81D-DEC66E26164B}" dt="2025-09-17T09:24:23.871" v="216" actId="12"/>
          <ac:spMkLst>
            <pc:docMk/>
            <pc:sldMk cId="365334912" sldId="308"/>
            <ac:spMk id="4" creationId="{B0881FA9-F3B0-4912-B0E1-352094195C30}"/>
          </ac:spMkLst>
        </pc:spChg>
        <pc:spChg chg="add del mod">
          <ac:chgData name="steffen wendelbo" userId="b26464b7b825e687" providerId="LiveId" clId="{0AE58947-BF00-4FF2-A81D-DEC66E26164B}" dt="2025-09-17T09:09:27.642" v="46" actId="478"/>
          <ac:spMkLst>
            <pc:docMk/>
            <pc:sldMk cId="365334912" sldId="308"/>
            <ac:spMk id="5" creationId="{96E6FA2E-59FF-5C24-85AC-D8548E707C09}"/>
          </ac:spMkLst>
        </pc:spChg>
        <pc:spChg chg="del">
          <ac:chgData name="steffen wendelbo" userId="b26464b7b825e687" providerId="LiveId" clId="{0AE58947-BF00-4FF2-A81D-DEC66E26164B}" dt="2025-09-17T09:03:55.763" v="3" actId="478"/>
          <ac:spMkLst>
            <pc:docMk/>
            <pc:sldMk cId="365334912" sldId="308"/>
            <ac:spMk id="9" creationId="{D45C472E-4078-40A0-83A2-652E8356EDCB}"/>
          </ac:spMkLst>
        </pc:spChg>
        <pc:spChg chg="del">
          <ac:chgData name="steffen wendelbo" userId="b26464b7b825e687" providerId="LiveId" clId="{0AE58947-BF00-4FF2-A81D-DEC66E26164B}" dt="2025-09-17T09:03:42.410" v="0" actId="478"/>
          <ac:spMkLst>
            <pc:docMk/>
            <pc:sldMk cId="365334912" sldId="308"/>
            <ac:spMk id="10" creationId="{A8C7C3A0-5E78-49C8-B8D4-F3DF62B2BC93}"/>
          </ac:spMkLst>
        </pc:spChg>
        <pc:spChg chg="add del mod">
          <ac:chgData name="steffen wendelbo" userId="b26464b7b825e687" providerId="LiveId" clId="{0AE58947-BF00-4FF2-A81D-DEC66E26164B}" dt="2025-09-17T09:09:35.221" v="48" actId="478"/>
          <ac:spMkLst>
            <pc:docMk/>
            <pc:sldMk cId="365334912" sldId="308"/>
            <ac:spMk id="12" creationId="{F445D0A5-18AC-20C5-A48B-61B44BCB6951}"/>
          </ac:spMkLst>
        </pc:spChg>
        <pc:picChg chg="add mod">
          <ac:chgData name="steffen wendelbo" userId="b26464b7b825e687" providerId="LiveId" clId="{0AE58947-BF00-4FF2-A81D-DEC66E26164B}" dt="2025-09-17T09:09:26.326" v="44" actId="1076"/>
          <ac:picMkLst>
            <pc:docMk/>
            <pc:sldMk cId="365334912" sldId="308"/>
            <ac:picMk id="6" creationId="{A946AAE7-5CD5-19F1-30EA-2677E4057D2D}"/>
          </ac:picMkLst>
        </pc:picChg>
        <pc:picChg chg="add del">
          <ac:chgData name="steffen wendelbo" userId="b26464b7b825e687" providerId="LiveId" clId="{0AE58947-BF00-4FF2-A81D-DEC66E26164B}" dt="2025-09-17T09:09:30.067" v="47" actId="478"/>
          <ac:picMkLst>
            <pc:docMk/>
            <pc:sldMk cId="365334912" sldId="308"/>
            <ac:picMk id="8" creationId="{B53D1AAB-32B2-4F04-828F-AB1C758AF004}"/>
          </ac:picMkLst>
        </pc:picChg>
        <pc:picChg chg="add mod">
          <ac:chgData name="steffen wendelbo" userId="b26464b7b825e687" providerId="LiveId" clId="{0AE58947-BF00-4FF2-A81D-DEC66E26164B}" dt="2025-09-17T09:09:50.601" v="54" actId="14100"/>
          <ac:picMkLst>
            <pc:docMk/>
            <pc:sldMk cId="365334912" sldId="308"/>
            <ac:picMk id="13" creationId="{540173FA-1726-24F2-EE78-BF63B1ABCD49}"/>
          </ac:picMkLst>
        </pc:picChg>
      </pc:sldChg>
      <pc:sldChg chg="del">
        <pc:chgData name="steffen wendelbo" userId="b26464b7b825e687" providerId="LiveId" clId="{0AE58947-BF00-4FF2-A81D-DEC66E26164B}" dt="2025-09-17T09:14:55.301" v="111" actId="47"/>
        <pc:sldMkLst>
          <pc:docMk/>
          <pc:sldMk cId="2227882511" sldId="309"/>
        </pc:sldMkLst>
      </pc:sldChg>
      <pc:sldChg chg="addSp delSp modSp del mod">
        <pc:chgData name="steffen wendelbo" userId="b26464b7b825e687" providerId="LiveId" clId="{0AE58947-BF00-4FF2-A81D-DEC66E26164B}" dt="2025-09-17T09:16:19.392" v="124" actId="47"/>
        <pc:sldMkLst>
          <pc:docMk/>
          <pc:sldMk cId="3561473475" sldId="310"/>
        </pc:sldMkLst>
        <pc:spChg chg="mod">
          <ac:chgData name="steffen wendelbo" userId="b26464b7b825e687" providerId="LiveId" clId="{0AE58947-BF00-4FF2-A81D-DEC66E26164B}" dt="2025-09-17T09:12:22.154" v="62" actId="1076"/>
          <ac:spMkLst>
            <pc:docMk/>
            <pc:sldMk cId="3561473475" sldId="310"/>
            <ac:spMk id="2" creationId="{94FDFB95-2803-4882-8DE6-333A75D37240}"/>
          </ac:spMkLst>
        </pc:spChg>
        <pc:spChg chg="mod">
          <ac:chgData name="steffen wendelbo" userId="b26464b7b825e687" providerId="LiveId" clId="{0AE58947-BF00-4FF2-A81D-DEC66E26164B}" dt="2025-09-17T09:07:43.288" v="17" actId="20577"/>
          <ac:spMkLst>
            <pc:docMk/>
            <pc:sldMk cId="3561473475" sldId="310"/>
            <ac:spMk id="3" creationId="{8AFC25C2-2815-4A92-A043-0CEC83591A94}"/>
          </ac:spMkLst>
        </pc:spChg>
        <pc:spChg chg="del">
          <ac:chgData name="steffen wendelbo" userId="b26464b7b825e687" providerId="LiveId" clId="{0AE58947-BF00-4FF2-A81D-DEC66E26164B}" dt="2025-09-17T09:03:48.973" v="1" actId="478"/>
          <ac:spMkLst>
            <pc:docMk/>
            <pc:sldMk cId="3561473475" sldId="310"/>
            <ac:spMk id="9" creationId="{A2055D38-CE59-4FC4-85CE-CF9DA81D858C}"/>
          </ac:spMkLst>
        </pc:spChg>
        <pc:spChg chg="add del mod">
          <ac:chgData name="steffen wendelbo" userId="b26464b7b825e687" providerId="LiveId" clId="{0AE58947-BF00-4FF2-A81D-DEC66E26164B}" dt="2025-09-17T09:07:30.225" v="9" actId="478"/>
          <ac:spMkLst>
            <pc:docMk/>
            <pc:sldMk cId="3561473475" sldId="310"/>
            <ac:spMk id="14" creationId="{C6E29AB2-2650-4D99-E648-1557C6B5D210}"/>
          </ac:spMkLst>
        </pc:spChg>
        <pc:spChg chg="del">
          <ac:chgData name="steffen wendelbo" userId="b26464b7b825e687" providerId="LiveId" clId="{0AE58947-BF00-4FF2-A81D-DEC66E26164B}" dt="2025-09-17T09:03:50.813" v="2" actId="478"/>
          <ac:spMkLst>
            <pc:docMk/>
            <pc:sldMk cId="3561473475" sldId="310"/>
            <ac:spMk id="15" creationId="{26CCDD10-F436-B1DB-D870-3556E988958C}"/>
          </ac:spMkLst>
        </pc:spChg>
        <pc:picChg chg="add mod">
          <ac:chgData name="steffen wendelbo" userId="b26464b7b825e687" providerId="LiveId" clId="{0AE58947-BF00-4FF2-A81D-DEC66E26164B}" dt="2025-09-17T09:07:38.912" v="13" actId="1076"/>
          <ac:picMkLst>
            <pc:docMk/>
            <pc:sldMk cId="3561473475" sldId="310"/>
            <ac:picMk id="13" creationId="{49761961-99BE-F54C-7C1C-55FD5A19B70A}"/>
          </ac:picMkLst>
        </pc:picChg>
        <pc:picChg chg="del">
          <ac:chgData name="steffen wendelbo" userId="b26464b7b825e687" providerId="LiveId" clId="{0AE58947-BF00-4FF2-A81D-DEC66E26164B}" dt="2025-09-17T09:07:22.908" v="6" actId="21"/>
          <ac:picMkLst>
            <pc:docMk/>
            <pc:sldMk cId="3561473475" sldId="310"/>
            <ac:picMk id="1026" creationId="{A5B01253-8F44-2EE6-48AD-96881F2E893C}"/>
          </ac:picMkLst>
        </pc:picChg>
      </pc:sldChg>
      <pc:sldChg chg="addSp delSp modSp mod">
        <pc:chgData name="steffen wendelbo" userId="b26464b7b825e687" providerId="LiveId" clId="{0AE58947-BF00-4FF2-A81D-DEC66E26164B}" dt="2025-09-17T09:24:44.484" v="217" actId="113"/>
        <pc:sldMkLst>
          <pc:docMk/>
          <pc:sldMk cId="3584772686" sldId="311"/>
        </pc:sldMkLst>
        <pc:spChg chg="mod">
          <ac:chgData name="steffen wendelbo" userId="b26464b7b825e687" providerId="LiveId" clId="{0AE58947-BF00-4FF2-A81D-DEC66E26164B}" dt="2025-09-17T09:24:44.484" v="217" actId="113"/>
          <ac:spMkLst>
            <pc:docMk/>
            <pc:sldMk cId="3584772686" sldId="311"/>
            <ac:spMk id="2" creationId="{009FB28F-C9D7-439B-B863-44B4E851A0B0}"/>
          </ac:spMkLst>
        </pc:spChg>
        <pc:spChg chg="add mod">
          <ac:chgData name="steffen wendelbo" userId="b26464b7b825e687" providerId="LiveId" clId="{0AE58947-BF00-4FF2-A81D-DEC66E26164B}" dt="2025-09-17T09:08:30.192" v="28" actId="478"/>
          <ac:spMkLst>
            <pc:docMk/>
            <pc:sldMk cId="3584772686" sldId="311"/>
            <ac:spMk id="6" creationId="{7794A426-F03E-D036-85C8-AD15C4D828F4}"/>
          </ac:spMkLst>
        </pc:spChg>
        <pc:spChg chg="del">
          <ac:chgData name="steffen wendelbo" userId="b26464b7b825e687" providerId="LiveId" clId="{0AE58947-BF00-4FF2-A81D-DEC66E26164B}" dt="2025-09-17T09:08:50.305" v="35" actId="478"/>
          <ac:spMkLst>
            <pc:docMk/>
            <pc:sldMk cId="3584772686" sldId="311"/>
            <ac:spMk id="23" creationId="{249ACE4E-0038-4BA2-8883-8C3F73B79C44}"/>
          </ac:spMkLst>
        </pc:spChg>
        <pc:picChg chg="add mod">
          <ac:chgData name="steffen wendelbo" userId="b26464b7b825e687" providerId="LiveId" clId="{0AE58947-BF00-4FF2-A81D-DEC66E26164B}" dt="2025-09-17T09:19:27.565" v="161" actId="14100"/>
          <ac:picMkLst>
            <pc:docMk/>
            <pc:sldMk cId="3584772686" sldId="311"/>
            <ac:picMk id="7" creationId="{30E6BBA1-4A7E-7FF1-A162-4F603611E9F3}"/>
          </ac:picMkLst>
        </pc:picChg>
        <pc:picChg chg="add mod">
          <ac:chgData name="steffen wendelbo" userId="b26464b7b825e687" providerId="LiveId" clId="{0AE58947-BF00-4FF2-A81D-DEC66E26164B}" dt="2025-09-17T09:19:12.332" v="157" actId="14100"/>
          <ac:picMkLst>
            <pc:docMk/>
            <pc:sldMk cId="3584772686" sldId="311"/>
            <ac:picMk id="9" creationId="{133A2455-8462-E30E-2274-EBD8939B1D38}"/>
          </ac:picMkLst>
        </pc:picChg>
        <pc:picChg chg="del">
          <ac:chgData name="steffen wendelbo" userId="b26464b7b825e687" providerId="LiveId" clId="{0AE58947-BF00-4FF2-A81D-DEC66E26164B}" dt="2025-09-17T09:08:30.192" v="28" actId="478"/>
          <ac:picMkLst>
            <pc:docMk/>
            <pc:sldMk cId="3584772686" sldId="311"/>
            <ac:picMk id="20" creationId="{B8714555-7486-4DD7-A96C-52C276483584}"/>
          </ac:picMkLst>
        </pc:picChg>
      </pc:sldChg>
      <pc:sldChg chg="delSp mod">
        <pc:chgData name="steffen wendelbo" userId="b26464b7b825e687" providerId="LiveId" clId="{0AE58947-BF00-4FF2-A81D-DEC66E26164B}" dt="2025-09-17T09:08:55.775" v="37" actId="478"/>
        <pc:sldMkLst>
          <pc:docMk/>
          <pc:sldMk cId="927313156" sldId="312"/>
        </pc:sldMkLst>
        <pc:spChg chg="del">
          <ac:chgData name="steffen wendelbo" userId="b26464b7b825e687" providerId="LiveId" clId="{0AE58947-BF00-4FF2-A81D-DEC66E26164B}" dt="2025-09-17T09:08:55.775" v="37" actId="478"/>
          <ac:spMkLst>
            <pc:docMk/>
            <pc:sldMk cId="927313156" sldId="312"/>
            <ac:spMk id="22" creationId="{692474E6-3035-46B8-9C05-9B4204E8ED39}"/>
          </ac:spMkLst>
        </pc:spChg>
        <pc:spChg chg="del">
          <ac:chgData name="steffen wendelbo" userId="b26464b7b825e687" providerId="LiveId" clId="{0AE58947-BF00-4FF2-A81D-DEC66E26164B}" dt="2025-09-17T09:08:54.544" v="36" actId="478"/>
          <ac:spMkLst>
            <pc:docMk/>
            <pc:sldMk cId="927313156" sldId="312"/>
            <ac:spMk id="23" creationId="{DE8D546E-0F46-4CC0-B2B1-8B2430D00C0C}"/>
          </ac:spMkLst>
        </pc:spChg>
      </pc:sldChg>
      <pc:sldChg chg="modSp add mod">
        <pc:chgData name="steffen wendelbo" userId="b26464b7b825e687" providerId="LiveId" clId="{0AE58947-BF00-4FF2-A81D-DEC66E26164B}" dt="2025-09-17T09:24:14.514" v="215" actId="12"/>
        <pc:sldMkLst>
          <pc:docMk/>
          <pc:sldMk cId="1522175791" sldId="313"/>
        </pc:sldMkLst>
        <pc:spChg chg="mod">
          <ac:chgData name="steffen wendelbo" userId="b26464b7b825e687" providerId="LiveId" clId="{0AE58947-BF00-4FF2-A81D-DEC66E26164B}" dt="2025-09-17T09:14:18.956" v="104" actId="113"/>
          <ac:spMkLst>
            <pc:docMk/>
            <pc:sldMk cId="1522175791" sldId="313"/>
            <ac:spMk id="3" creationId="{8678573B-E110-8DAB-D0BE-A02F79489F8E}"/>
          </ac:spMkLst>
        </pc:spChg>
        <pc:spChg chg="mod">
          <ac:chgData name="steffen wendelbo" userId="b26464b7b825e687" providerId="LiveId" clId="{0AE58947-BF00-4FF2-A81D-DEC66E26164B}" dt="2025-09-17T09:24:14.514" v="215" actId="12"/>
          <ac:spMkLst>
            <pc:docMk/>
            <pc:sldMk cId="1522175791" sldId="313"/>
            <ac:spMk id="4" creationId="{8EB90CE7-A2A5-9C48-1F42-4E3BD1C996E0}"/>
          </ac:spMkLst>
        </pc:spChg>
      </pc:sldChg>
      <pc:sldChg chg="modSp add del mod">
        <pc:chgData name="steffen wendelbo" userId="b26464b7b825e687" providerId="LiveId" clId="{0AE58947-BF00-4FF2-A81D-DEC66E26164B}" dt="2025-09-17T09:13:16.134" v="90" actId="47"/>
        <pc:sldMkLst>
          <pc:docMk/>
          <pc:sldMk cId="2707239056" sldId="313"/>
        </pc:sldMkLst>
        <pc:spChg chg="mod">
          <ac:chgData name="steffen wendelbo" userId="b26464b7b825e687" providerId="LiveId" clId="{0AE58947-BF00-4FF2-A81D-DEC66E26164B}" dt="2025-09-17T09:12:45.365" v="85"/>
          <ac:spMkLst>
            <pc:docMk/>
            <pc:sldMk cId="2707239056" sldId="313"/>
            <ac:spMk id="3" creationId="{653E2998-EB85-306E-08D1-0520CCFC091A}"/>
          </ac:spMkLst>
        </pc:spChg>
      </pc:sldChg>
      <pc:sldChg chg="modSp add mod">
        <pc:chgData name="steffen wendelbo" userId="b26464b7b825e687" providerId="LiveId" clId="{0AE58947-BF00-4FF2-A81D-DEC66E26164B}" dt="2025-09-17T09:24:06.551" v="212" actId="12"/>
        <pc:sldMkLst>
          <pc:docMk/>
          <pc:sldMk cId="741988048" sldId="314"/>
        </pc:sldMkLst>
        <pc:spChg chg="mod">
          <ac:chgData name="steffen wendelbo" userId="b26464b7b825e687" providerId="LiveId" clId="{0AE58947-BF00-4FF2-A81D-DEC66E26164B}" dt="2025-09-17T09:16:07.043" v="121" actId="113"/>
          <ac:spMkLst>
            <pc:docMk/>
            <pc:sldMk cId="741988048" sldId="314"/>
            <ac:spMk id="3" creationId="{2C2E26C0-FB45-32D9-D3D1-6739871A8F22}"/>
          </ac:spMkLst>
        </pc:spChg>
        <pc:spChg chg="mod">
          <ac:chgData name="steffen wendelbo" userId="b26464b7b825e687" providerId="LiveId" clId="{0AE58947-BF00-4FF2-A81D-DEC66E26164B}" dt="2025-09-17T09:24:06.551" v="212" actId="12"/>
          <ac:spMkLst>
            <pc:docMk/>
            <pc:sldMk cId="741988048" sldId="314"/>
            <ac:spMk id="4" creationId="{D521DAB4-FA17-1CAA-EA69-71988BA4261B}"/>
          </ac:spMkLst>
        </pc:spChg>
      </pc:sldChg>
      <pc:sldChg chg="modSp add mod">
        <pc:chgData name="steffen wendelbo" userId="b26464b7b825e687" providerId="LiveId" clId="{0AE58947-BF00-4FF2-A81D-DEC66E26164B}" dt="2025-09-17T09:24:02.313" v="211" actId="12"/>
        <pc:sldMkLst>
          <pc:docMk/>
          <pc:sldMk cId="1873919638" sldId="315"/>
        </pc:sldMkLst>
        <pc:spChg chg="mod">
          <ac:chgData name="steffen wendelbo" userId="b26464b7b825e687" providerId="LiveId" clId="{0AE58947-BF00-4FF2-A81D-DEC66E26164B}" dt="2025-09-17T09:16:43.941" v="129" actId="1076"/>
          <ac:spMkLst>
            <pc:docMk/>
            <pc:sldMk cId="1873919638" sldId="315"/>
            <ac:spMk id="3" creationId="{9E90FCE7-6B19-7D74-5141-E3CC6069D027}"/>
          </ac:spMkLst>
        </pc:spChg>
        <pc:spChg chg="mod">
          <ac:chgData name="steffen wendelbo" userId="b26464b7b825e687" providerId="LiveId" clId="{0AE58947-BF00-4FF2-A81D-DEC66E26164B}" dt="2025-09-17T09:24:02.313" v="211" actId="12"/>
          <ac:spMkLst>
            <pc:docMk/>
            <pc:sldMk cId="1873919638" sldId="315"/>
            <ac:spMk id="4" creationId="{387362F9-A6F2-DCA2-BD2F-43987209860D}"/>
          </ac:spMkLst>
        </pc:spChg>
      </pc:sldChg>
      <pc:sldChg chg="addSp modSp add mod">
        <pc:chgData name="steffen wendelbo" userId="b26464b7b825e687" providerId="LiveId" clId="{0AE58947-BF00-4FF2-A81D-DEC66E26164B}" dt="2025-09-17T09:23:55.834" v="210" actId="12"/>
        <pc:sldMkLst>
          <pc:docMk/>
          <pc:sldMk cId="2763624324" sldId="316"/>
        </pc:sldMkLst>
        <pc:spChg chg="mod">
          <ac:chgData name="steffen wendelbo" userId="b26464b7b825e687" providerId="LiveId" clId="{0AE58947-BF00-4FF2-A81D-DEC66E26164B}" dt="2025-09-17T09:18:25.523" v="148" actId="113"/>
          <ac:spMkLst>
            <pc:docMk/>
            <pc:sldMk cId="2763624324" sldId="316"/>
            <ac:spMk id="3" creationId="{8AEF0514-6CF9-514F-4BBF-8ACE38DB18EC}"/>
          </ac:spMkLst>
        </pc:spChg>
        <pc:spChg chg="mod">
          <ac:chgData name="steffen wendelbo" userId="b26464b7b825e687" providerId="LiveId" clId="{0AE58947-BF00-4FF2-A81D-DEC66E26164B}" dt="2025-09-17T09:23:55.834" v="210" actId="12"/>
          <ac:spMkLst>
            <pc:docMk/>
            <pc:sldMk cId="2763624324" sldId="316"/>
            <ac:spMk id="4" creationId="{6EA89890-E7B6-638C-8F25-858A31DC4AD5}"/>
          </ac:spMkLst>
        </pc:spChg>
        <pc:picChg chg="add mod">
          <ac:chgData name="steffen wendelbo" userId="b26464b7b825e687" providerId="LiveId" clId="{0AE58947-BF00-4FF2-A81D-DEC66E26164B}" dt="2025-09-17T09:17:58.852" v="145" actId="14100"/>
          <ac:picMkLst>
            <pc:docMk/>
            <pc:sldMk cId="2763624324" sldId="316"/>
            <ac:picMk id="2" creationId="{DDF5B569-1EBA-1768-23CE-55A2ADA71E65}"/>
          </ac:picMkLst>
        </pc:picChg>
      </pc:sldChg>
      <pc:sldChg chg="addSp delSp modSp add mod">
        <pc:chgData name="steffen wendelbo" userId="b26464b7b825e687" providerId="LiveId" clId="{0AE58947-BF00-4FF2-A81D-DEC66E26164B}" dt="2025-09-17T09:23:49.082" v="209" actId="5793"/>
        <pc:sldMkLst>
          <pc:docMk/>
          <pc:sldMk cId="516563238" sldId="317"/>
        </pc:sldMkLst>
        <pc:spChg chg="mod">
          <ac:chgData name="steffen wendelbo" userId="b26464b7b825e687" providerId="LiveId" clId="{0AE58947-BF00-4FF2-A81D-DEC66E26164B}" dt="2025-09-17T09:18:40.223" v="151" actId="113"/>
          <ac:spMkLst>
            <pc:docMk/>
            <pc:sldMk cId="516563238" sldId="317"/>
            <ac:spMk id="3" creationId="{186D91C6-3FD8-D2FA-657D-05214C2AF380}"/>
          </ac:spMkLst>
        </pc:spChg>
        <pc:spChg chg="mod">
          <ac:chgData name="steffen wendelbo" userId="b26464b7b825e687" providerId="LiveId" clId="{0AE58947-BF00-4FF2-A81D-DEC66E26164B}" dt="2025-09-17T09:23:49.082" v="209" actId="5793"/>
          <ac:spMkLst>
            <pc:docMk/>
            <pc:sldMk cId="516563238" sldId="317"/>
            <ac:spMk id="4" creationId="{D2A2BD4F-2271-8579-8A10-EDE5DC5F1E05}"/>
          </ac:spMkLst>
        </pc:spChg>
        <pc:picChg chg="del">
          <ac:chgData name="steffen wendelbo" userId="b26464b7b825e687" providerId="LiveId" clId="{0AE58947-BF00-4FF2-A81D-DEC66E26164B}" dt="2025-09-17T09:20:12.670" v="168" actId="478"/>
          <ac:picMkLst>
            <pc:docMk/>
            <pc:sldMk cId="516563238" sldId="317"/>
            <ac:picMk id="2" creationId="{2F4E3D01-D5F5-3CED-D73D-193E6300E830}"/>
          </ac:picMkLst>
        </pc:picChg>
        <pc:picChg chg="add mod">
          <ac:chgData name="steffen wendelbo" userId="b26464b7b825e687" providerId="LiveId" clId="{0AE58947-BF00-4FF2-A81D-DEC66E26164B}" dt="2025-09-17T09:23:16.953" v="203" actId="1076"/>
          <ac:picMkLst>
            <pc:docMk/>
            <pc:sldMk cId="516563238" sldId="317"/>
            <ac:picMk id="5" creationId="{2A73C930-DDF9-6D52-CB17-DA4328C0EB1B}"/>
          </ac:picMkLst>
        </pc:picChg>
        <pc:picChg chg="del">
          <ac:chgData name="steffen wendelbo" userId="b26464b7b825e687" providerId="LiveId" clId="{0AE58947-BF00-4FF2-A81D-DEC66E26164B}" dt="2025-09-17T09:20:14.068" v="169" actId="478"/>
          <ac:picMkLst>
            <pc:docMk/>
            <pc:sldMk cId="516563238" sldId="317"/>
            <ac:picMk id="13" creationId="{5B58D273-20DE-80BE-AFD1-7D0F50644234}"/>
          </ac:picMkLst>
        </pc:picChg>
        <pc:picChg chg="add mod">
          <ac:chgData name="steffen wendelbo" userId="b26464b7b825e687" providerId="LiveId" clId="{0AE58947-BF00-4FF2-A81D-DEC66E26164B}" dt="2025-09-17T09:23:20.131" v="204" actId="1076"/>
          <ac:picMkLst>
            <pc:docMk/>
            <pc:sldMk cId="516563238" sldId="317"/>
            <ac:picMk id="3074" creationId="{BC00A6BB-9C58-930B-B3E5-4230BC49C4F4}"/>
          </ac:picMkLst>
        </pc:picChg>
        <pc:picChg chg="add mod">
          <ac:chgData name="steffen wendelbo" userId="b26464b7b825e687" providerId="LiveId" clId="{0AE58947-BF00-4FF2-A81D-DEC66E26164B}" dt="2025-09-17T09:23:30.447" v="206" actId="14100"/>
          <ac:picMkLst>
            <pc:docMk/>
            <pc:sldMk cId="516563238" sldId="317"/>
            <ac:picMk id="3076" creationId="{C0D26A9C-445D-1E64-8FB4-6C03C855703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53696582-B007-431B-9F70-F01D3F1C71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FC91A418-5A8D-4312-959C-0378F7AFD5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F08B9-05AB-4D01-8DEA-11450C7B59EE}" type="datetime1">
              <a:rPr lang="da-DK" smtClean="0"/>
              <a:t>17-09-2025</a:t>
            </a:fld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3A23142D-E31B-431E-A88C-7B540D61EE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D71F35C8-25D6-4472-8613-11637F1117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EF65B-3732-4F37-BD14-10C30289E90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999824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CD5D9-3242-4131-98BC-E4286A18D855}" type="datetime1">
              <a:rPr lang="da-DK" smtClean="0"/>
              <a:pPr/>
              <a:t>17-09-2025</a:t>
            </a:fld>
            <a:endParaRPr lang="da-DK" dirty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noProof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a-DK" noProof="0" smtClean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46707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09249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99760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02007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51080-C1EF-5F43-F7F2-4B4A85753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8265A506-2546-5303-ACFA-5F50BC20A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BDBA4408-2E29-FF5E-BECC-3A22A99C3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41E9129-810E-CB66-0F15-0EB00CB995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50163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52DC8-DB2C-F496-8DCB-261065806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E06CFB4D-CDE9-5308-5923-3100578497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10E93240-52FE-9F41-9825-70C7650D3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7BE45A7-1EAF-4E30-DE5C-BFFC776E81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19531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DB028-C3C3-54A7-184E-FD666708F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1F20041E-4CE1-0541-408C-1586C4EF1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5F5226CD-B4CF-8E66-52FE-A75C72D23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2D019A0-6E5E-D246-CEA1-9D9761D88A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43288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6E244-1055-3A36-6CB3-21C69A4CC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BA9B2745-0708-2EEB-6CD3-16D21A447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897B1B3E-B7A2-9E59-7D66-AE25D9CB6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F6C1EDE-973B-054E-8034-1A48114148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9735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A5A54-1AC4-DCE7-2D08-5FEEB451B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DDF7A3CB-638F-5846-13E1-BC08C6E897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1B6460B3-B00D-84F8-654B-5F128907C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F6DDCB8-8FDA-AD28-97A6-2AA2D6123E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76616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89578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 noProof="0"/>
              <a:t>Klik for at redigere undertiteltypografien i masteren</a:t>
            </a:r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5" name="Pladsholder til tekst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17" name="Pladsholder til indhold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a-DK" noProof="0"/>
              <a:t>Titel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 noProof="0"/>
              <a:t>Klik for at redigere undertiteltypografien i masteren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ktangel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13" name="Pladsholder til billed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10" name="Pladsholder til billede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11" name="Pladsholder til billede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un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dsholder til billede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32" name="Pladsholder til billede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31" name="Pladsholder til billede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30" name="Pladsholder til billede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3/9/20XX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cxnSp>
        <p:nvCxnSpPr>
          <p:cNvPr id="14" name="Lige forbindelse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ladsholder til tekst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a-DK" noProof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3/9/20XX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noProof="0" smtClean="0"/>
              <a:t>‹nr.›</a:t>
            </a:fld>
            <a:endParaRPr lang="da-DK" noProof="0"/>
          </a:p>
        </p:txBody>
      </p: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3/9/20XX</a:t>
            </a:r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noProof="0" smtClean="0"/>
              <a:t>‹nr.›</a:t>
            </a:fld>
            <a:endParaRPr lang="da-DK" noProof="0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3/9/20XX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noProof="0" smtClean="0"/>
              <a:t>‹nr.›</a:t>
            </a:fld>
            <a:endParaRPr lang="da-DK" noProof="0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3/9/20XX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noProof="0" smtClean="0"/>
              <a:t>‹nr.›</a:t>
            </a:fld>
            <a:endParaRPr lang="da-DK" noProof="0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2,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 noProof="0"/>
              <a:t>Klik for at redigere undertiteltypografien i masteren</a:t>
            </a:r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fik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21" name="Grafik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23" name="Grafik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un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dsholder til billed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Titel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3/9/20XX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cxnSp>
        <p:nvCxnSpPr>
          <p:cNvPr id="14" name="Lige forbindelse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ladsholder til tekst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dsholder til billed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a-DK" noProof="0"/>
              <a:t>3/9/20XX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fsnitsoverskrif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 noProof="0"/>
              <a:t>Klik for at redigere undertiteltypografien i masteren</a:t>
            </a:r>
          </a:p>
        </p:txBody>
      </p:sp>
      <p:sp>
        <p:nvSpPr>
          <p:cNvPr id="4" name="Grafik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5" name="Grafik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6" name="Grafik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7" name="Grafik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1" name="Grafik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3" name="Grafik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noProof="0" smtClean="0"/>
              <a:t>‹nr.›</a:t>
            </a:fld>
            <a:endParaRPr lang="da-DK" noProof="0"/>
          </a:p>
        </p:txBody>
      </p: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 noProof="0"/>
              <a:t>Klik for at redigere undertiteltypografien i masteren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ktangel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13" name="Pladsholder til billed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på ikonet for at tilføje et billede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og indhold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Titel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3/9/20XX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sp>
        <p:nvSpPr>
          <p:cNvPr id="9" name="Grafik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1" name="Grafik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fik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  <p:sp>
        <p:nvSpPr>
          <p:cNvPr id="14" name="Grafik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a-DK" noProof="0"/>
              <a:t>3/9/20XX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a-DK" noProof="0"/>
              <a:t>Præsentationstitel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da-DK" noProof="0" smtClean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400" spc="400" dirty="0">
                <a:solidFill>
                  <a:schemeClr val="bg1"/>
                </a:solidFill>
              </a:rPr>
              <a:t>13 </a:t>
            </a:r>
            <a:r>
              <a:rPr lang="da-DK" sz="5400" spc="400" dirty="0" err="1">
                <a:solidFill>
                  <a:schemeClr val="bg1"/>
                </a:solidFill>
              </a:rPr>
              <a:t>Sentinels</a:t>
            </a:r>
            <a:r>
              <a:rPr lang="da-DK" sz="5400" spc="400" dirty="0">
                <a:solidFill>
                  <a:schemeClr val="bg1"/>
                </a:solidFill>
              </a:rPr>
              <a:t>: </a:t>
            </a:r>
            <a:r>
              <a:rPr lang="da-DK" sz="5400" spc="400" dirty="0" err="1">
                <a:solidFill>
                  <a:schemeClr val="bg1"/>
                </a:solidFill>
              </a:rPr>
              <a:t>Aegis</a:t>
            </a:r>
            <a:r>
              <a:rPr lang="da-DK" sz="5400" spc="400" dirty="0">
                <a:solidFill>
                  <a:schemeClr val="bg1"/>
                </a:solidFill>
              </a:rPr>
              <a:t> Rim</a:t>
            </a:r>
            <a:endParaRPr lang="da-DK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sz="2000" dirty="0">
                <a:solidFill>
                  <a:schemeClr val="bg1"/>
                </a:solidFill>
              </a:rPr>
              <a:t>Jimmy, Søren og Steffen</a:t>
            </a:r>
          </a:p>
          <a:p>
            <a:pPr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dsholder til slidenumm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smtClean="0"/>
              <a:pPr rtl="0"/>
              <a:t>10</a:t>
            </a:fld>
            <a:endParaRPr lang="da-DK"/>
          </a:p>
        </p:txBody>
      </p:sp>
      <p:pic>
        <p:nvPicPr>
          <p:cNvPr id="9" name="Pladsholder til billede 8" descr="bjerge ved solnedgang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Pladsholder til billede 10" descr="bjerge ved solnedgang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Tak men nej tak</a:t>
            </a:r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da-DK" dirty="0"/>
              <a:t>Jimmy, Søren og Steffen</a:t>
            </a:r>
          </a:p>
          <a:p>
            <a:pPr rtl="0"/>
            <a:endParaRPr lang="da-DK" dirty="0"/>
          </a:p>
        </p:txBody>
      </p:sp>
      <p:pic>
        <p:nvPicPr>
          <p:cNvPr id="15" name="Pladsholder til billede 14" descr="bjerge under himlen nær skumringstid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Pladsholder til billede 12" descr="bjerger under nattehimlen lige før daggry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057" y="0"/>
            <a:ext cx="6279751" cy="2276856"/>
          </a:xfrm>
        </p:spPr>
        <p:txBody>
          <a:bodyPr rtlCol="0"/>
          <a:lstStyle/>
          <a:p>
            <a:pPr rtl="0"/>
            <a:r>
              <a:rPr lang="da-DK" b="1" cap="all" spc="400" dirty="0">
                <a:solidFill>
                  <a:schemeClr val="bg1"/>
                </a:solidFill>
                <a:latin typeface="+mn-lt"/>
              </a:rPr>
              <a:t>Fokuspoints</a:t>
            </a:r>
            <a:endParaRPr lang="da-DK" dirty="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2470185"/>
            <a:ext cx="5833872" cy="3767843"/>
          </a:xfrm>
        </p:spPr>
        <p:txBody>
          <a:bodyPr rtlCol="0">
            <a:normAutofit fontScale="92500" lnSpcReduction="10000"/>
          </a:bodyPr>
          <a:lstStyle/>
          <a:p>
            <a:r>
              <a:rPr lang="da-DK" dirty="0"/>
              <a:t>Hvordan vil I beskrive coveret? Hvordan bruges farver og fonte på coveret? Og hvilken effekt har det? Giver det nogle bestemte tanker/følelser/associationer?</a:t>
            </a:r>
          </a:p>
          <a:p>
            <a:r>
              <a:rPr lang="da-DK" dirty="0"/>
              <a:t>Bruger coveret nogle specielle virkemidler?</a:t>
            </a:r>
          </a:p>
          <a:p>
            <a:r>
              <a:rPr lang="da-DK" dirty="0"/>
              <a:t>Hvad fortæller coveret jer om spillet? Hvilken genre er det? Hvordan er grafikken/æstetikken? Hvad/hvem spiller du som?</a:t>
            </a:r>
          </a:p>
          <a:p>
            <a:r>
              <a:rPr lang="da-DK" dirty="0"/>
              <a:t>Google Hvad er spillet rent faktisk?</a:t>
            </a:r>
          </a:p>
          <a:p>
            <a:r>
              <a:rPr lang="da-DK" dirty="0"/>
              <a:t>Hvorfor er spillet særligt?</a:t>
            </a:r>
          </a:p>
          <a:p>
            <a:r>
              <a:rPr lang="da-DK" dirty="0"/>
              <a:t>Er det et godt cover?</a:t>
            </a:r>
          </a:p>
          <a:p>
            <a:r>
              <a:rPr lang="da-DK" dirty="0"/>
              <a:t>Synes I personligt det er appellerende? Hvorfor/hvorfor ikke?</a:t>
            </a:r>
          </a:p>
          <a:p>
            <a:r>
              <a:rPr lang="da-DK" dirty="0"/>
              <a:t>Stemmer det overens med spillets faktiske indhold?</a:t>
            </a:r>
          </a:p>
        </p:txBody>
      </p:sp>
      <p:pic>
        <p:nvPicPr>
          <p:cNvPr id="6" name="Pladsholder til billede 5" descr="bjerge ved solnedgang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smtClean="0"/>
              <a:pPr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816429"/>
            <a:ext cx="6190488" cy="2862943"/>
          </a:xfrm>
        </p:spPr>
        <p:txBody>
          <a:bodyPr rtlCol="0">
            <a:normAutofit/>
          </a:bodyPr>
          <a:lstStyle/>
          <a:p>
            <a:r>
              <a:rPr lang="da-DK" sz="2800" b="1" dirty="0"/>
              <a:t>Hvordan vil I beskrive coveret? Hvordan bruges farver og fonte på coveret? Og hvilken effekt har det? Giver det nogle bestemte tanker/følelser/associationer?</a:t>
            </a:r>
            <a:br>
              <a:rPr lang="da-DK" b="1" dirty="0"/>
            </a:br>
            <a:endParaRPr lang="da-DK" b="1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3009646"/>
            <a:ext cx="6190488" cy="3346704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da-DK" dirty="0"/>
              <a:t>Lyst, blomstrende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da-DK" dirty="0"/>
              <a:t>Romantik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da-DK" dirty="0"/>
              <a:t>Karakter i centrum</a:t>
            </a:r>
          </a:p>
          <a:p>
            <a:pPr rtl="0"/>
            <a:endParaRPr lang="da-DK" dirty="0"/>
          </a:p>
        </p:txBody>
      </p:sp>
      <p:sp>
        <p:nvSpPr>
          <p:cNvPr id="11" name="Pladsholder til slidenumm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smtClean="0"/>
              <a:pPr/>
              <a:t>3</a:t>
            </a:fld>
            <a:endParaRPr lang="da-DK"/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540173FA-1726-24F2-EE78-BF63B1ABC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186" y="1199356"/>
            <a:ext cx="3801957" cy="469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B74B5-F776-42AF-241A-AEBB1B4C9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678573B-E110-8DAB-D0BE-A02F794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816430"/>
            <a:ext cx="6190488" cy="1643742"/>
          </a:xfrm>
        </p:spPr>
        <p:txBody>
          <a:bodyPr rtlCol="0">
            <a:normAutofit/>
          </a:bodyPr>
          <a:lstStyle/>
          <a:p>
            <a:r>
              <a:rPr lang="da-DK" sz="2800" b="1" dirty="0"/>
              <a:t>Hvad fortæller coveret jer om spillet? Hvilken genre er det? Hvordan er grafikken/æstetikken? Hvad/hvem spiller du som?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EB90CE7-A2A5-9C48-1F42-4E3BD1C99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2551425"/>
            <a:ext cx="6190488" cy="3346704"/>
          </a:xfrm>
        </p:spPr>
        <p:txBody>
          <a:bodyPr rtlCol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Mixed signals?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Stærk visuel æstetik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Highschool romance?</a:t>
            </a:r>
          </a:p>
          <a:p>
            <a:pPr rtl="0"/>
            <a:endParaRPr lang="da-DK" dirty="0"/>
          </a:p>
        </p:txBody>
      </p:sp>
      <p:sp>
        <p:nvSpPr>
          <p:cNvPr id="11" name="Pladsholder til slidenummer 10">
            <a:extLst>
              <a:ext uri="{FF2B5EF4-FFF2-40B4-BE49-F238E27FC236}">
                <a16:creationId xmlns:a16="http://schemas.microsoft.com/office/drawing/2014/main" id="{091E0A1A-FD78-ECE4-B10B-91F0F692E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smtClean="0"/>
              <a:pPr rtl="0"/>
              <a:t>4</a:t>
            </a:fld>
            <a:endParaRPr lang="da-DK"/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7338026A-11EB-894D-419B-5B621C9FF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186" y="1199356"/>
            <a:ext cx="3801957" cy="469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75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1ACD2-C056-7579-7D58-518832383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C2E26C0-FB45-32D9-D3D1-6739871A8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816430"/>
            <a:ext cx="6190488" cy="892627"/>
          </a:xfrm>
        </p:spPr>
        <p:txBody>
          <a:bodyPr rtlCol="0">
            <a:normAutofit/>
          </a:bodyPr>
          <a:lstStyle/>
          <a:p>
            <a:r>
              <a:rPr lang="da-DK" sz="2800" b="1" dirty="0"/>
              <a:t>Bruger coveret nogle specielle virkemidler?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521DAB4-FA17-1CAA-EA69-71988BA42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1709057"/>
            <a:ext cx="6190488" cy="4189072"/>
          </a:xfrm>
        </p:spPr>
        <p:txBody>
          <a:bodyPr rtlCol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Alvorlig stemning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Blomsterramme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Fokus på karaktererne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Typografien</a:t>
            </a:r>
          </a:p>
          <a:p>
            <a:pPr rtl="0"/>
            <a:endParaRPr lang="da-DK" dirty="0"/>
          </a:p>
        </p:txBody>
      </p:sp>
      <p:sp>
        <p:nvSpPr>
          <p:cNvPr id="11" name="Pladsholder til slidenummer 10">
            <a:extLst>
              <a:ext uri="{FF2B5EF4-FFF2-40B4-BE49-F238E27FC236}">
                <a16:creationId xmlns:a16="http://schemas.microsoft.com/office/drawing/2014/main" id="{2873FAD8-86CC-D994-13F2-90DF9F26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smtClean="0"/>
              <a:pPr rtl="0"/>
              <a:t>5</a:t>
            </a:fld>
            <a:endParaRPr lang="da-DK"/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21022382-ED30-C6BD-E652-E77FBFCA4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186" y="1199356"/>
            <a:ext cx="3801957" cy="469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88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497D4-7C72-3279-B28B-45509A8BD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E90FCE7-6B19-7D74-5141-E3CC6069D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1001487"/>
            <a:ext cx="6190488" cy="1447799"/>
          </a:xfrm>
        </p:spPr>
        <p:txBody>
          <a:bodyPr rtlCol="0">
            <a:noAutofit/>
          </a:bodyPr>
          <a:lstStyle/>
          <a:p>
            <a:r>
              <a:rPr lang="da-DK" sz="2800" b="1" dirty="0"/>
              <a:t>Hvad fortæller coveret jer om spillet? Hvilken genre er det? Hvordan er grafikken/æstetikken? Hvad/hvem spiller du som?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387362F9-A6F2-DCA2-BD2F-439872098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2509157"/>
            <a:ext cx="6190488" cy="1839686"/>
          </a:xfrm>
        </p:spPr>
        <p:txBody>
          <a:bodyPr rtlCol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Mixed signals?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Stærk visuel æstetik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Highschool romance?</a:t>
            </a:r>
          </a:p>
          <a:p>
            <a:pPr rtl="0"/>
            <a:endParaRPr lang="da-DK" dirty="0"/>
          </a:p>
        </p:txBody>
      </p:sp>
      <p:sp>
        <p:nvSpPr>
          <p:cNvPr id="11" name="Pladsholder til slidenummer 10">
            <a:extLst>
              <a:ext uri="{FF2B5EF4-FFF2-40B4-BE49-F238E27FC236}">
                <a16:creationId xmlns:a16="http://schemas.microsoft.com/office/drawing/2014/main" id="{190E8A82-FB21-47FA-7CEE-B46B63C2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smtClean="0"/>
              <a:pPr rtl="0"/>
              <a:t>6</a:t>
            </a:fld>
            <a:endParaRPr lang="da-DK"/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328D0C7B-90C2-8DB7-2051-5C5D120FF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186" y="1199356"/>
            <a:ext cx="3801957" cy="469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1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05F90-1336-54F5-5790-720F9667D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AEF0514-6CF9-514F-4BBF-8ACE38DB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849085"/>
            <a:ext cx="6190488" cy="462643"/>
          </a:xfrm>
        </p:spPr>
        <p:txBody>
          <a:bodyPr rtlCol="0">
            <a:noAutofit/>
          </a:bodyPr>
          <a:lstStyle/>
          <a:p>
            <a:r>
              <a:rPr lang="da-DK" sz="2800" b="1" dirty="0"/>
              <a:t>Hvad er spillet rent faktisk?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6EA89890-E7B6-638C-8F25-858A31DC4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1589314"/>
            <a:ext cx="6190488" cy="4201886"/>
          </a:xfrm>
        </p:spPr>
        <p:txBody>
          <a:bodyPr rtlCol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Visuel/eventyrspil, real-time strategispil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2D-kunststil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Karakterudvikling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13 hovedpersoner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”Centrale temaer”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Tidsrejser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Parallelle virkeligheder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a-DK" dirty="0"/>
              <a:t>Menneskelighed vs. teknologi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da-DK" dirty="0"/>
              <a:t>Identitet og skæbne </a:t>
            </a:r>
          </a:p>
          <a:p>
            <a:endParaRPr lang="da-DK" dirty="0"/>
          </a:p>
        </p:txBody>
      </p:sp>
      <p:sp>
        <p:nvSpPr>
          <p:cNvPr id="11" name="Pladsholder til slidenummer 10">
            <a:extLst>
              <a:ext uri="{FF2B5EF4-FFF2-40B4-BE49-F238E27FC236}">
                <a16:creationId xmlns:a16="http://schemas.microsoft.com/office/drawing/2014/main" id="{7F0D2A63-8709-C7CD-878C-EAD4B334E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smtClean="0"/>
              <a:pPr rtl="0"/>
              <a:t>7</a:t>
            </a:fld>
            <a:endParaRPr lang="da-DK"/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EC556529-FD36-88CA-1AF2-914EF8DF4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186" y="1199356"/>
            <a:ext cx="3801957" cy="469877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DF5B569-1EBA-1768-23CE-55A2ADA71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185" y="1199356"/>
            <a:ext cx="3627785" cy="469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624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7C294-7ED3-3524-0F94-23640C51A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86D91C6-3FD8-D2FA-657D-05214C2A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849085"/>
            <a:ext cx="6190488" cy="462643"/>
          </a:xfrm>
        </p:spPr>
        <p:txBody>
          <a:bodyPr rtlCol="0">
            <a:noAutofit/>
          </a:bodyPr>
          <a:lstStyle/>
          <a:p>
            <a:r>
              <a:rPr lang="da-DK" sz="2800" b="1" dirty="0"/>
              <a:t>Hvorfor er spillet særligt? 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2A2BD4F-2271-8579-8A10-EDE5DC5F1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1589314"/>
            <a:ext cx="6190488" cy="4201886"/>
          </a:xfrm>
        </p:spPr>
        <p:txBody>
          <a:bodyPr rtlCol="0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a-DK" dirty="0"/>
              <a:t>Adventure mode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a-DK" dirty="0"/>
              <a:t>Battle mode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a-DK" dirty="0"/>
              <a:t>Analysis mode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a-DK" dirty="0"/>
              <a:t>Personlige holdninger</a:t>
            </a:r>
          </a:p>
          <a:p>
            <a:endParaRPr lang="da-DK" dirty="0"/>
          </a:p>
        </p:txBody>
      </p:sp>
      <p:sp>
        <p:nvSpPr>
          <p:cNvPr id="11" name="Pladsholder til slidenummer 10">
            <a:extLst>
              <a:ext uri="{FF2B5EF4-FFF2-40B4-BE49-F238E27FC236}">
                <a16:creationId xmlns:a16="http://schemas.microsoft.com/office/drawing/2014/main" id="{C3429E85-9687-FDE3-2C74-95AB6BB2F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smtClean="0"/>
              <a:pPr rtl="0"/>
              <a:t>8</a:t>
            </a:fld>
            <a:endParaRPr lang="da-DK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A73C930-DDF9-6D52-CB17-DA4328C0EB1B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7" r="7707"/>
          <a:stretch>
            <a:fillRect/>
          </a:stretch>
        </p:blipFill>
        <p:spPr bwMode="auto">
          <a:xfrm>
            <a:off x="8113023" y="3690257"/>
            <a:ext cx="4078977" cy="269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3 Sentinels Aegis Rim - Review">
            <a:extLst>
              <a:ext uri="{FF2B5EF4-FFF2-40B4-BE49-F238E27FC236}">
                <a16:creationId xmlns:a16="http://schemas.microsoft.com/office/drawing/2014/main" id="{BC00A6BB-9C58-930B-B3E5-4230BC49C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46" y="3690257"/>
            <a:ext cx="4078977" cy="269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ips &amp; Tricks - 13 Sentinels: Aegis RIM Guide - IGN">
            <a:extLst>
              <a:ext uri="{FF2B5EF4-FFF2-40B4-BE49-F238E27FC236}">
                <a16:creationId xmlns:a16="http://schemas.microsoft.com/office/drawing/2014/main" id="{C0D26A9C-445D-1E64-8FB4-6C03C8557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03772"/>
            <a:ext cx="4034046" cy="26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563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da-DK" sz="3200" b="1" dirty="0"/>
              <a:t>Er det er godt cover ?</a:t>
            </a:r>
          </a:p>
        </p:txBody>
      </p:sp>
      <p:sp>
        <p:nvSpPr>
          <p:cNvPr id="8" name="Undertitel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dirty="0"/>
              <a:t>Nej</a:t>
            </a:r>
          </a:p>
          <a:p>
            <a:pPr marL="342900" indent="-342900" rtl="0">
              <a:buFontTx/>
              <a:buChar char="-"/>
            </a:pPr>
            <a:r>
              <a:rPr lang="da-DK" dirty="0"/>
              <a:t>Stemmer der overens med spillets faktiske indhold?</a:t>
            </a:r>
          </a:p>
          <a:p>
            <a:pPr rtl="0"/>
            <a:r>
              <a:rPr lang="da-DK" dirty="0"/>
              <a:t>Nej</a:t>
            </a:r>
          </a:p>
        </p:txBody>
      </p:sp>
      <p:pic>
        <p:nvPicPr>
          <p:cNvPr id="18" name="Pladsholder til billede 17" descr="bjerge ved solnedgang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77" b="177"/>
          <a:stretch/>
        </p:blipFill>
        <p:spPr/>
      </p:pic>
      <p:sp>
        <p:nvSpPr>
          <p:cNvPr id="24" name="Pladsholder til slidenumm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a-DK" smtClean="0"/>
              <a:pPr rtl="0"/>
              <a:t>9</a:t>
            </a:fld>
            <a:endParaRPr lang="da-DK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BC87FE-47A9-10BC-7AFB-1B30E1C21BF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7" r="770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ladsholder til billede 5">
            <a:extLst>
              <a:ext uri="{FF2B5EF4-FFF2-40B4-BE49-F238E27FC236}">
                <a16:creationId xmlns:a16="http://schemas.microsoft.com/office/drawing/2014/main" id="{7794A426-F03E-D036-85C8-AD15C4D828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0E6BBA1-4A7E-7FF1-A162-4F603611E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913" y="227109"/>
            <a:ext cx="2623457" cy="2580099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33A2455-8462-E30E-2274-EBD8939B1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" y="301753"/>
            <a:ext cx="2459736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53_TF89338750_Win32" id="{4E6CC1BD-833A-496A-BAD4-DEEAADB54977}" vid="{30080598-5392-42F0-8F35-FA69656D9653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{07616F7A-F904-42F9-9ABD-0BE6C85E37BA}TF54b766f8-63ee-43b7-9d15-113a5f305028a8c54927_win32-f44c3b39312f</Template>
  <TotalTime>45</TotalTime>
  <Words>316</Words>
  <Application>Microsoft Office PowerPoint</Application>
  <PresentationFormat>Widescreen</PresentationFormat>
  <Paragraphs>68</Paragraphs>
  <Slides>10</Slides>
  <Notes>10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10</vt:i4>
      </vt:variant>
    </vt:vector>
  </HeadingPairs>
  <TitlesOfParts>
    <vt:vector size="14" baseType="lpstr">
      <vt:lpstr>Arial</vt:lpstr>
      <vt:lpstr>Calibri</vt:lpstr>
      <vt:lpstr>Univers</vt:lpstr>
      <vt:lpstr>GradientUnivers</vt:lpstr>
      <vt:lpstr>13 Sentinels: Aegis Rim</vt:lpstr>
      <vt:lpstr>Fokuspoints</vt:lpstr>
      <vt:lpstr>Hvordan vil I beskrive coveret? Hvordan bruges farver og fonte på coveret? Og hvilken effekt har det? Giver det nogle bestemte tanker/følelser/associationer? </vt:lpstr>
      <vt:lpstr>Hvad fortæller coveret jer om spillet? Hvilken genre er det? Hvordan er grafikken/æstetikken? Hvad/hvem spiller du som?</vt:lpstr>
      <vt:lpstr>Bruger coveret nogle specielle virkemidler?</vt:lpstr>
      <vt:lpstr>Hvad fortæller coveret jer om spillet? Hvilken genre er det? Hvordan er grafikken/æstetikken? Hvad/hvem spiller du som?</vt:lpstr>
      <vt:lpstr>Hvad er spillet rent faktisk?</vt:lpstr>
      <vt:lpstr>Hvorfor er spillet særligt? </vt:lpstr>
      <vt:lpstr>Er det er godt cover ?</vt:lpstr>
      <vt:lpstr>Tak men nej tak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steffen wendelbo</dc:creator>
  <cp:lastModifiedBy>steffen wendelbo</cp:lastModifiedBy>
  <cp:revision>1</cp:revision>
  <dcterms:created xsi:type="dcterms:W3CDTF">2025-09-17T08:40:21Z</dcterms:created>
  <dcterms:modified xsi:type="dcterms:W3CDTF">2025-09-17T09:26:07Z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